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 id="267" r:id="rId12"/>
    <p:sldId id="266"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7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30/12/2022</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30/12/2022</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3.wdp"/><Relationship Id="rId4" Type="http://schemas.openxmlformats.org/officeDocument/2006/relationships/image" Target="../media/image35.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AF19F9EB-F9F2-2604-6B84-31DBBC74084C}"/>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F33642A7-CFA3-C1E8-97BF-4E92F8B14C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10EE0873-DAB9-BC8B-5318-C17D597785B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D7C35E6-79E9-FA3C-D2DF-1ADA51B82192}"/>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24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6C5F1FCE-D3E6-01FF-F4F8-43503CC1536F}"/>
              </a:ext>
            </a:extLst>
          </p:cNvPr>
          <p:cNvPicPr>
            <a:picLocks noChangeAspect="1"/>
          </p:cNvPicPr>
          <p:nvPr/>
        </p:nvPicPr>
        <p:blipFill>
          <a:blip r:embed="rId2"/>
          <a:stretch>
            <a:fillRect/>
          </a:stretch>
        </p:blipFill>
        <p:spPr>
          <a:xfrm>
            <a:off x="10332887" y="1718378"/>
            <a:ext cx="4979386" cy="3421243"/>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3">
            <a:extLst>
              <a:ext uri="{28A0092B-C50C-407E-A947-70E740481C1C}">
                <a14:useLocalDpi xmlns:a14="http://schemas.microsoft.com/office/drawing/2010/main" val="0"/>
              </a:ext>
            </a:extLst>
          </a:blip>
          <a:srcRect l="10792" r="7261"/>
          <a:stretch/>
        </p:blipFill>
        <p:spPr>
          <a:xfrm>
            <a:off x="327970" y="254573"/>
            <a:ext cx="4979386" cy="3417970"/>
          </a:xfrm>
          <a:prstGeom prst="rect">
            <a:avLst/>
          </a:prstGeom>
        </p:spPr>
      </p:pic>
      <p:grpSp>
        <p:nvGrpSpPr>
          <p:cNvPr id="10" name="Group 9">
            <a:extLst>
              <a:ext uri="{FF2B5EF4-FFF2-40B4-BE49-F238E27FC236}">
                <a16:creationId xmlns:a16="http://schemas.microsoft.com/office/drawing/2014/main" id="{38184E7A-9CCC-989C-8B98-AFAC628A6AC7}"/>
              </a:ext>
            </a:extLst>
          </p:cNvPr>
          <p:cNvGrpSpPr/>
          <p:nvPr/>
        </p:nvGrpSpPr>
        <p:grpSpPr>
          <a:xfrm>
            <a:off x="5633802" y="254573"/>
            <a:ext cx="6370873" cy="4381763"/>
            <a:chOff x="2910564" y="1238119"/>
            <a:chExt cx="6370873" cy="4381763"/>
          </a:xfrm>
        </p:grpSpPr>
        <p:grpSp>
          <p:nvGrpSpPr>
            <p:cNvPr id="18" name="Group 17">
              <a:extLst>
                <a:ext uri="{FF2B5EF4-FFF2-40B4-BE49-F238E27FC236}">
                  <a16:creationId xmlns:a16="http://schemas.microsoft.com/office/drawing/2014/main" id="{D291AAD3-272F-7C8B-C1D6-23CC4E021204}"/>
                </a:ext>
              </a:extLst>
            </p:cNvPr>
            <p:cNvGrpSpPr/>
            <p:nvPr/>
          </p:nvGrpSpPr>
          <p:grpSpPr>
            <a:xfrm>
              <a:off x="2910564" y="1238119"/>
              <a:ext cx="6370873" cy="4381763"/>
              <a:chOff x="4911903" y="1589143"/>
              <a:chExt cx="6370873" cy="4381763"/>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5518" t="51" r="12656" b="-51"/>
              <a:stretch/>
            </p:blipFill>
            <p:spPr>
              <a:xfrm>
                <a:off x="4911903" y="1591371"/>
                <a:ext cx="6370873" cy="4379535"/>
              </a:xfrm>
              <a:prstGeom prst="rect">
                <a:avLst/>
              </a:prstGeom>
            </p:spPr>
          </p:pic>
          <p:sp>
            <p:nvSpPr>
              <p:cNvPr id="15" name="Rectangle 14">
                <a:extLst>
                  <a:ext uri="{FF2B5EF4-FFF2-40B4-BE49-F238E27FC236}">
                    <a16:creationId xmlns:a16="http://schemas.microsoft.com/office/drawing/2014/main" id="{BAE167C5-A728-E298-047E-CCDE30CFE12E}"/>
                  </a:ext>
                </a:extLst>
              </p:cNvPr>
              <p:cNvSpPr/>
              <p:nvPr/>
            </p:nvSpPr>
            <p:spPr>
              <a:xfrm>
                <a:off x="4911905" y="1589143"/>
                <a:ext cx="6370871" cy="4379535"/>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402B4423-5FEE-6ACB-BD22-8BCDF028C6ED}"/>
                </a:ext>
              </a:extLst>
            </p:cNvPr>
            <p:cNvGrpSpPr/>
            <p:nvPr/>
          </p:nvGrpSpPr>
          <p:grpSpPr>
            <a:xfrm>
              <a:off x="3280870" y="4292716"/>
              <a:ext cx="5630260" cy="884035"/>
              <a:chOff x="3385755" y="3804661"/>
              <a:chExt cx="5630260" cy="884035"/>
            </a:xfrm>
          </p:grpSpPr>
          <p:pic>
            <p:nvPicPr>
              <p:cNvPr id="1028" name="Picture 4">
                <a:extLst>
                  <a:ext uri="{FF2B5EF4-FFF2-40B4-BE49-F238E27FC236}">
                    <a16:creationId xmlns:a16="http://schemas.microsoft.com/office/drawing/2014/main" id="{2A3E4580-E394-E2E3-07D0-71F720C3DA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781985" y="4318548"/>
                <a:ext cx="2837801" cy="370148"/>
              </a:xfrm>
              <a:prstGeom prst="rect">
                <a:avLst/>
              </a:prstGeom>
              <a:noFill/>
              <a:effectLst>
                <a:glow rad="787400">
                  <a:srgbClr val="FF00FF">
                    <a:alpha val="30000"/>
                  </a:srgbClr>
                </a:glo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949D7C7-5001-238E-1986-D9A0ABB98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385755" y="3804661"/>
                <a:ext cx="5630260" cy="43224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1" name="Picture 10">
            <a:extLst>
              <a:ext uri="{FF2B5EF4-FFF2-40B4-BE49-F238E27FC236}">
                <a16:creationId xmlns:a16="http://schemas.microsoft.com/office/drawing/2014/main" id="{4A7BC3B4-E389-EA2C-2853-A6F11C86FCDC}"/>
              </a:ext>
            </a:extLst>
          </p:cNvPr>
          <p:cNvPicPr>
            <a:picLocks noChangeAspect="1"/>
          </p:cNvPicPr>
          <p:nvPr/>
        </p:nvPicPr>
        <p:blipFill rotWithShape="1">
          <a:blip r:embed="rId9"/>
          <a:srcRect b="7427"/>
          <a:stretch/>
        </p:blipFill>
        <p:spPr>
          <a:xfrm>
            <a:off x="327970" y="252831"/>
            <a:ext cx="4979386" cy="3419712"/>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4"/>
            <a:ext cx="7814821" cy="4379536"/>
            <a:chOff x="1338606" y="997194"/>
            <a:chExt cx="7814821" cy="4379536"/>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44" t="51" r="-230" b="-51"/>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997194"/>
              <a:ext cx="7814821" cy="4379535"/>
            </a:xfrm>
            <a:prstGeom prst="rect">
              <a:avLst/>
            </a:prstGeom>
            <a:gradFill>
              <a:gsLst>
                <a:gs pos="6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2910564" y="243564"/>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2910564"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41028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9424</TotalTime>
  <Words>134</Words>
  <Application>Microsoft Office PowerPoint</Application>
  <PresentationFormat>Widescreen</PresentationFormat>
  <Paragraphs>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10</cp:revision>
  <dcterms:created xsi:type="dcterms:W3CDTF">2022-11-10T23:59:06Z</dcterms:created>
  <dcterms:modified xsi:type="dcterms:W3CDTF">2022-12-30T11:50:26Z</dcterms:modified>
</cp:coreProperties>
</file>